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5"/>
  </p:notesMasterIdLst>
  <p:sldIdLst>
    <p:sldId id="256" r:id="rId2"/>
    <p:sldId id="277" r:id="rId3"/>
    <p:sldId id="279" r:id="rId4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6"/>
    </p:embeddedFont>
    <p:embeddedFont>
      <p:font typeface="Lato Hairline" panose="020B0604020202020204" charset="0"/>
      <p:regular r:id="rId7"/>
      <p:bold r:id="rId8"/>
      <p:italic r:id="rId9"/>
      <p:boldItalic r:id="rId10"/>
    </p:embeddedFont>
    <p:embeddedFont>
      <p:font typeface="Lato Light" panose="020B0604020202020204" charset="0"/>
      <p:regular r:id="rId11"/>
      <p:bold r:id="rId12"/>
      <p:italic r:id="rId13"/>
      <p:boldItalic r:id="rId14"/>
    </p:embeddedFont>
    <p:embeddedFont>
      <p:font typeface="Oswald" panose="020B0604020202020204" charset="0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550EA5-7888-4ECD-9AB8-A247B6FE06AB}">
  <a:tblStyle styleId="{EA550EA5-7888-4ECD-9AB8-A247B6FE06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9089378-E8D3-4F0F-9D98-EEA60B36F80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578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theme" Target="theme/theme1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9169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2" descr="paint_transparent1.png"/>
          <p:cNvPicPr preferRelativeResize="0"/>
          <p:nvPr/>
        </p:nvPicPr>
        <p:blipFill rotWithShape="1">
          <a:blip r:embed="rId3">
            <a:alphaModFix/>
          </a:blip>
          <a:srcRect l="27161"/>
          <a:stretch/>
        </p:blipFill>
        <p:spPr>
          <a:xfrm>
            <a:off x="0" y="0"/>
            <a:ext cx="6660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losed book">
  <p:cSld name="Blank - Closed boo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672713" y="333900"/>
            <a:ext cx="7798575" cy="48096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7167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ato Hairline"/>
              <a:buNone/>
              <a:defRPr sz="4800">
                <a:solidFill>
                  <a:schemeClr val="dk1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×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●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○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 Light"/>
              <a:buChar char="■"/>
              <a:defRPr sz="18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0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hieucodeg.github.io/game_Snake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1484636" y="1789096"/>
            <a:ext cx="6454168" cy="115980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Case study Module 1</a:t>
            </a:r>
            <a:br>
              <a:rPr lang="en" dirty="0" smtClean="0"/>
            </a:br>
            <a:r>
              <a:rPr lang="en" sz="4000" dirty="0" smtClean="0">
                <a:ln>
                  <a:solidFill>
                    <a:srgbClr val="C00000"/>
                  </a:solidFill>
                </a:ln>
                <a:solidFill>
                  <a:srgbClr val="FF0000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Game Snake</a:t>
            </a:r>
            <a:endParaRPr sz="4000" dirty="0">
              <a:ln>
                <a:solidFill>
                  <a:srgbClr val="C00000"/>
                </a:solidFill>
              </a:ln>
              <a:solidFill>
                <a:srgbClr val="FF0000"/>
              </a:solidFill>
              <a:effectLst>
                <a:glow rad="1016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61150" y="3031961"/>
            <a:ext cx="4123236" cy="646331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1800" b="1" dirty="0" err="1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Người</a:t>
            </a:r>
            <a:r>
              <a:rPr lang="en-US" sz="18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sz="1800" b="1" dirty="0" err="1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trình</a:t>
            </a:r>
            <a:r>
              <a:rPr lang="en-US" sz="18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sz="1800" b="1" dirty="0" err="1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bày</a:t>
            </a:r>
            <a:r>
              <a:rPr lang="en-US" sz="18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: </a:t>
            </a:r>
            <a:r>
              <a:rPr lang="en-US" sz="180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Nguyễn</a:t>
            </a:r>
            <a:r>
              <a:rPr lang="en-US" sz="1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 Minh </a:t>
            </a:r>
            <a:r>
              <a:rPr lang="en-US" sz="180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Hiếu</a:t>
            </a:r>
            <a:endParaRPr lang="en-US" sz="180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algn="ctr"/>
            <a:r>
              <a:rPr lang="en-US" sz="1800" b="1" dirty="0" err="1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Lớp</a:t>
            </a:r>
            <a:r>
              <a:rPr lang="en-US" sz="1800" b="1" dirty="0" smtClean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: </a:t>
            </a:r>
            <a:r>
              <a:rPr lang="en-US" sz="1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C0622G1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108" y="4119861"/>
            <a:ext cx="394103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Instructor:</a:t>
            </a:r>
            <a:r>
              <a:rPr lang="en-US" dirty="0"/>
              <a:t> </a:t>
            </a:r>
            <a:r>
              <a:rPr lang="en-US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Nguyễn</a:t>
            </a:r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Hữu</a:t>
            </a:r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Anh</a:t>
            </a:r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Khoa</a:t>
            </a:r>
            <a:endParaRPr lang="en-US" dirty="0"/>
          </a:p>
          <a:p>
            <a:r>
              <a:rPr lang="en-US" sz="1800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Tutor:</a:t>
            </a:r>
            <a:r>
              <a:rPr lang="en-US" dirty="0"/>
              <a:t> </a:t>
            </a:r>
            <a:r>
              <a:rPr lang="en-US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Trần</a:t>
            </a:r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Văn</a:t>
            </a:r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Cử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sz="1800" b="1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Coach: </a:t>
            </a:r>
            <a:r>
              <a:rPr lang="en-US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Đặng</a:t>
            </a:r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Văn</a:t>
            </a:r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Quang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 txBox="1">
            <a:spLocks noGrp="1"/>
          </p:cNvSpPr>
          <p:nvPr>
            <p:ph type="body" idx="4294967295"/>
          </p:nvPr>
        </p:nvSpPr>
        <p:spPr>
          <a:xfrm>
            <a:off x="2951323" y="4081156"/>
            <a:ext cx="3131427" cy="8458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2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Lato Hairline"/>
                <a:ea typeface="Lato Hairline"/>
                <a:cs typeface="Lato Hairline"/>
                <a:sym typeface="Lato Hairline"/>
                <a:hlinkClick r:id="rId4"/>
              </a:rPr>
              <a:t>GAME SNAKE</a:t>
            </a:r>
            <a:endParaRPr lang="en" sz="3200" b="1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Lato Hairline"/>
              <a:ea typeface="Lato Hairline"/>
              <a:cs typeface="Lato Hairline"/>
              <a:sym typeface="Lato Hairline"/>
            </a:endParaRPr>
          </a:p>
        </p:txBody>
      </p:sp>
      <p:grpSp>
        <p:nvGrpSpPr>
          <p:cNvPr id="262" name="Google Shape;262;p34"/>
          <p:cNvGrpSpPr/>
          <p:nvPr/>
        </p:nvGrpSpPr>
        <p:grpSpPr>
          <a:xfrm>
            <a:off x="1430899" y="703485"/>
            <a:ext cx="5956301" cy="3377671"/>
            <a:chOff x="1177450" y="241631"/>
            <a:chExt cx="6173152" cy="3616776"/>
          </a:xfrm>
        </p:grpSpPr>
        <p:sp>
          <p:nvSpPr>
            <p:cNvPr id="263" name="Google Shape;263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67" name="Google Shape;267;p34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196" y="902229"/>
            <a:ext cx="4626678" cy="2829075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6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8100" y="1158825"/>
            <a:ext cx="2746500" cy="2746500"/>
          </a:xfrm>
          <a:prstGeom prst="ellipse">
            <a:avLst/>
          </a:prstGeom>
          <a:noFill/>
          <a:ln>
            <a:noFill/>
          </a:ln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271" name="Google Shape;271;p36"/>
          <p:cNvSpPr txBox="1">
            <a:spLocks noGrp="1"/>
          </p:cNvSpPr>
          <p:nvPr>
            <p:ph type="ctrTitle" idx="4294967295"/>
          </p:nvPr>
        </p:nvSpPr>
        <p:spPr>
          <a:xfrm>
            <a:off x="1087574" y="1278550"/>
            <a:ext cx="3730740" cy="1159800"/>
          </a:xfrm>
          <a:prstGeom prst="rect">
            <a:avLst/>
          </a:prstGeom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6000" b="1" dirty="0">
                <a:solidFill>
                  <a:srgbClr val="E4B681"/>
                </a:solidFill>
                <a:latin typeface="Oswald"/>
                <a:sym typeface="Oswald"/>
              </a:rPr>
              <a:t>THANKS!</a:t>
            </a:r>
            <a:endParaRPr sz="6000" dirty="0">
              <a:solidFill>
                <a:schemeClr val="accent6"/>
              </a:solidFill>
            </a:endParaRPr>
          </a:p>
        </p:txBody>
      </p:sp>
      <p:sp>
        <p:nvSpPr>
          <p:cNvPr id="272" name="Google Shape;272;p36"/>
          <p:cNvSpPr txBox="1">
            <a:spLocks noGrp="1"/>
          </p:cNvSpPr>
          <p:nvPr>
            <p:ph type="subTitle" idx="4294967295"/>
          </p:nvPr>
        </p:nvSpPr>
        <p:spPr>
          <a:xfrm>
            <a:off x="1121241" y="3150478"/>
            <a:ext cx="3234300" cy="1229194"/>
          </a:xfrm>
          <a:prstGeom prst="rect">
            <a:avLst/>
          </a:prstGeom>
          <a:effectLst>
            <a:outerShdw blurRad="14288" dist="9525" dir="162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6"/>
                </a:solidFill>
              </a:rPr>
              <a:t>Any questions?</a:t>
            </a:r>
            <a:endParaRPr sz="1800" b="1" dirty="0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accent6"/>
                </a:solidFill>
              </a:rPr>
              <a:t>You can find me at </a:t>
            </a:r>
            <a:r>
              <a:rPr lang="en" sz="1800" dirty="0" smtClean="0">
                <a:solidFill>
                  <a:schemeClr val="accent6"/>
                </a:solidFill>
              </a:rPr>
              <a:t>s2minhhieu@gmail.com</a:t>
            </a:r>
            <a:endParaRPr sz="18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7059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E7EAEC"/>
      </a:lt2>
      <a:accent1>
        <a:srgbClr val="6ED87E"/>
      </a:accent1>
      <a:accent2>
        <a:srgbClr val="18C7B2"/>
      </a:accent2>
      <a:accent3>
        <a:srgbClr val="33ADEB"/>
      </a:accent3>
      <a:accent4>
        <a:srgbClr val="DF77D2"/>
      </a:accent4>
      <a:accent5>
        <a:srgbClr val="A143B3"/>
      </a:accent5>
      <a:accent6>
        <a:srgbClr val="FFB300"/>
      </a:accent6>
      <a:hlink>
        <a:srgbClr val="4A86E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29</Words>
  <Application>Microsoft Office PowerPoint</Application>
  <PresentationFormat>On-screen Show (16:9)</PresentationFormat>
  <Paragraphs>10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Cambria Math</vt:lpstr>
      <vt:lpstr>Lato Hairline</vt:lpstr>
      <vt:lpstr>Lato Light</vt:lpstr>
      <vt:lpstr>Oswald</vt:lpstr>
      <vt:lpstr>Calibri</vt:lpstr>
      <vt:lpstr>Eglamour template</vt:lpstr>
      <vt:lpstr>Case study Module 1 Game Snake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Module 1 Game Snake</dc:title>
  <dc:creator>Hiếu Nguyễn</dc:creator>
  <cp:lastModifiedBy>Admin</cp:lastModifiedBy>
  <cp:revision>7</cp:revision>
  <dcterms:modified xsi:type="dcterms:W3CDTF">2022-08-08T02:50:02Z</dcterms:modified>
</cp:coreProperties>
</file>